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0" d="100"/>
          <a:sy n="90" d="100"/>
        </p:scale>
        <p:origin x="-2532" y="-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9390-EFB2-46B5-A70F-6997E73DBE88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C5E3-B215-4B02-B041-17FF93D6C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00005" y="144005"/>
            <a:ext cx="3600450" cy="7272020"/>
          </a:xfrm>
          <a:custGeom>
            <a:avLst/>
            <a:gdLst/>
            <a:ahLst/>
            <a:cxnLst/>
            <a:rect l="l" t="t" r="r" b="b"/>
            <a:pathLst>
              <a:path w="3600450" h="7272020">
                <a:moveTo>
                  <a:pt x="0" y="7271994"/>
                </a:moveTo>
                <a:lnTo>
                  <a:pt x="3600005" y="7271994"/>
                </a:lnTo>
                <a:lnTo>
                  <a:pt x="3600005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D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03" y="361988"/>
            <a:ext cx="6480810" cy="490855"/>
          </a:xfrm>
          <a:custGeom>
            <a:avLst/>
            <a:gdLst/>
            <a:ahLst/>
            <a:cxnLst/>
            <a:rect l="l" t="t" r="r" b="b"/>
            <a:pathLst>
              <a:path w="6480809" h="4908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0766"/>
                </a:lnTo>
                <a:lnTo>
                  <a:pt x="6480187" y="490766"/>
                </a:lnTo>
                <a:lnTo>
                  <a:pt x="6480184" y="71534"/>
                </a:lnTo>
                <a:lnTo>
                  <a:pt x="6479069" y="30438"/>
                </a:lnTo>
                <a:lnTo>
                  <a:pt x="645000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0573" y="425437"/>
            <a:ext cx="6377305" cy="553720"/>
          </a:xfrm>
          <a:custGeom>
            <a:avLst/>
            <a:gdLst/>
            <a:ahLst/>
            <a:cxnLst/>
            <a:rect l="l" t="t" r="r" b="b"/>
            <a:pathLst>
              <a:path w="6377305" h="5537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53313"/>
                </a:lnTo>
                <a:lnTo>
                  <a:pt x="6377228" y="553313"/>
                </a:lnTo>
                <a:lnTo>
                  <a:pt x="6377226" y="71534"/>
                </a:lnTo>
                <a:lnTo>
                  <a:pt x="6376111" y="30438"/>
                </a:lnTo>
                <a:lnTo>
                  <a:pt x="6347050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7359" y="529253"/>
            <a:ext cx="5232680" cy="35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0760" y="518372"/>
            <a:ext cx="179070" cy="146050"/>
          </a:xfrm>
          <a:custGeom>
            <a:avLst/>
            <a:gdLst/>
            <a:ahLst/>
            <a:cxnLst/>
            <a:rect l="l" t="t" r="r" b="b"/>
            <a:pathLst>
              <a:path w="179070" h="146050">
                <a:moveTo>
                  <a:pt x="67180" y="5"/>
                </a:moveTo>
                <a:lnTo>
                  <a:pt x="36869" y="23460"/>
                </a:lnTo>
                <a:lnTo>
                  <a:pt x="13549" y="55184"/>
                </a:lnTo>
                <a:lnTo>
                  <a:pt x="878" y="91974"/>
                </a:lnTo>
                <a:lnTo>
                  <a:pt x="0" y="104593"/>
                </a:lnTo>
                <a:lnTo>
                  <a:pt x="1464" y="115233"/>
                </a:lnTo>
                <a:lnTo>
                  <a:pt x="6283" y="126479"/>
                </a:lnTo>
                <a:lnTo>
                  <a:pt x="15752" y="139622"/>
                </a:lnTo>
                <a:lnTo>
                  <a:pt x="26859" y="144467"/>
                </a:lnTo>
                <a:lnTo>
                  <a:pt x="42629" y="145945"/>
                </a:lnTo>
                <a:lnTo>
                  <a:pt x="54390" y="142416"/>
                </a:lnTo>
                <a:lnTo>
                  <a:pt x="65390" y="133924"/>
                </a:lnTo>
                <a:lnTo>
                  <a:pt x="71902" y="122929"/>
                </a:lnTo>
                <a:lnTo>
                  <a:pt x="74079" y="110010"/>
                </a:lnTo>
                <a:lnTo>
                  <a:pt x="74036" y="108064"/>
                </a:lnTo>
                <a:lnTo>
                  <a:pt x="71416" y="96043"/>
                </a:lnTo>
                <a:lnTo>
                  <a:pt x="64139" y="84541"/>
                </a:lnTo>
                <a:lnTo>
                  <a:pt x="55101" y="76836"/>
                </a:lnTo>
                <a:lnTo>
                  <a:pt x="44328" y="68331"/>
                </a:lnTo>
                <a:lnTo>
                  <a:pt x="47470" y="56584"/>
                </a:lnTo>
                <a:lnTo>
                  <a:pt x="54295" y="44179"/>
                </a:lnTo>
                <a:lnTo>
                  <a:pt x="61414" y="35826"/>
                </a:lnTo>
                <a:lnTo>
                  <a:pt x="70819" y="26856"/>
                </a:lnTo>
                <a:lnTo>
                  <a:pt x="82512" y="17262"/>
                </a:lnTo>
                <a:lnTo>
                  <a:pt x="67180" y="5"/>
                </a:lnTo>
                <a:close/>
              </a:path>
              <a:path w="179070" h="146050">
                <a:moveTo>
                  <a:pt x="163533" y="0"/>
                </a:moveTo>
                <a:lnTo>
                  <a:pt x="133239" y="23474"/>
                </a:lnTo>
                <a:lnTo>
                  <a:pt x="109902" y="55181"/>
                </a:lnTo>
                <a:lnTo>
                  <a:pt x="97223" y="91977"/>
                </a:lnTo>
                <a:lnTo>
                  <a:pt x="96342" y="104592"/>
                </a:lnTo>
                <a:lnTo>
                  <a:pt x="97819" y="115233"/>
                </a:lnTo>
                <a:lnTo>
                  <a:pt x="102647" y="126479"/>
                </a:lnTo>
                <a:lnTo>
                  <a:pt x="112093" y="139621"/>
                </a:lnTo>
                <a:lnTo>
                  <a:pt x="123201" y="144467"/>
                </a:lnTo>
                <a:lnTo>
                  <a:pt x="138971" y="145946"/>
                </a:lnTo>
                <a:lnTo>
                  <a:pt x="150735" y="142419"/>
                </a:lnTo>
                <a:lnTo>
                  <a:pt x="161732" y="133924"/>
                </a:lnTo>
                <a:lnTo>
                  <a:pt x="168244" y="122929"/>
                </a:lnTo>
                <a:lnTo>
                  <a:pt x="170421" y="110010"/>
                </a:lnTo>
                <a:lnTo>
                  <a:pt x="170378" y="108063"/>
                </a:lnTo>
                <a:lnTo>
                  <a:pt x="167764" y="96042"/>
                </a:lnTo>
                <a:lnTo>
                  <a:pt x="160488" y="84538"/>
                </a:lnTo>
                <a:lnTo>
                  <a:pt x="151444" y="76834"/>
                </a:lnTo>
                <a:lnTo>
                  <a:pt x="140675" y="68330"/>
                </a:lnTo>
                <a:lnTo>
                  <a:pt x="143834" y="56584"/>
                </a:lnTo>
                <a:lnTo>
                  <a:pt x="150637" y="44179"/>
                </a:lnTo>
                <a:lnTo>
                  <a:pt x="157759" y="35826"/>
                </a:lnTo>
                <a:lnTo>
                  <a:pt x="167167" y="26856"/>
                </a:lnTo>
                <a:lnTo>
                  <a:pt x="178854" y="17262"/>
                </a:lnTo>
                <a:lnTo>
                  <a:pt x="163533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5660" y="1263157"/>
            <a:ext cx="2817971" cy="1176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60502" y="2652831"/>
            <a:ext cx="2878996" cy="2250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1368" y="5097018"/>
            <a:ext cx="299285" cy="500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79660" y="5073155"/>
            <a:ext cx="2450740" cy="593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9994" y="5851071"/>
            <a:ext cx="2873800" cy="133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961066" y="5225555"/>
            <a:ext cx="2813069" cy="7459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59999" y="6155875"/>
            <a:ext cx="2873778" cy="2637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959999" y="6485935"/>
            <a:ext cx="2873801" cy="7021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967110" y="1244944"/>
            <a:ext cx="2860312" cy="281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961205" y="1717005"/>
            <a:ext cx="2875762" cy="1663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959999" y="3612908"/>
            <a:ext cx="2884170" cy="1445260"/>
          </a:xfrm>
          <a:custGeom>
            <a:avLst/>
            <a:gdLst/>
            <a:ahLst/>
            <a:cxnLst/>
            <a:rect l="l" t="t" r="r" b="b"/>
            <a:pathLst>
              <a:path w="2884170" h="1445260">
                <a:moveTo>
                  <a:pt x="2884093" y="0"/>
                </a:moveTo>
                <a:lnTo>
                  <a:pt x="0" y="0"/>
                </a:lnTo>
                <a:lnTo>
                  <a:pt x="0" y="1444840"/>
                </a:lnTo>
                <a:lnTo>
                  <a:pt x="2776105" y="1444840"/>
                </a:lnTo>
                <a:lnTo>
                  <a:pt x="2884093" y="1336840"/>
                </a:lnTo>
                <a:lnTo>
                  <a:pt x="288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59999" y="3540099"/>
            <a:ext cx="2884170" cy="252095"/>
          </a:xfrm>
          <a:custGeom>
            <a:avLst/>
            <a:gdLst/>
            <a:ahLst/>
            <a:cxnLst/>
            <a:rect l="l" t="t" r="r" b="b"/>
            <a:pathLst>
              <a:path w="2884170" h="252095">
                <a:moveTo>
                  <a:pt x="0" y="252006"/>
                </a:moveTo>
                <a:lnTo>
                  <a:pt x="2884093" y="252006"/>
                </a:lnTo>
                <a:lnTo>
                  <a:pt x="2884093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8093" y="3902405"/>
            <a:ext cx="2658441" cy="984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076645" y="3618898"/>
            <a:ext cx="499745" cy="94615"/>
          </a:xfrm>
          <a:custGeom>
            <a:avLst/>
            <a:gdLst/>
            <a:ahLst/>
            <a:cxnLst/>
            <a:rect l="l" t="t" r="r" b="b"/>
            <a:pathLst>
              <a:path w="499745" h="94614">
                <a:moveTo>
                  <a:pt x="0" y="2159"/>
                </a:moveTo>
                <a:lnTo>
                  <a:pt x="0" y="92532"/>
                </a:lnTo>
                <a:lnTo>
                  <a:pt x="45186" y="92532"/>
                </a:lnTo>
                <a:lnTo>
                  <a:pt x="59783" y="89857"/>
                </a:lnTo>
                <a:lnTo>
                  <a:pt x="70541" y="81942"/>
                </a:lnTo>
                <a:lnTo>
                  <a:pt x="72549" y="76796"/>
                </a:lnTo>
                <a:lnTo>
                  <a:pt x="19291" y="76796"/>
                </a:lnTo>
                <a:lnTo>
                  <a:pt x="19291" y="52171"/>
                </a:lnTo>
                <a:lnTo>
                  <a:pt x="71063" y="52171"/>
                </a:lnTo>
                <a:lnTo>
                  <a:pt x="63700" y="45213"/>
                </a:lnTo>
                <a:lnTo>
                  <a:pt x="66636" y="40233"/>
                </a:lnTo>
                <a:lnTo>
                  <a:pt x="67782" y="38709"/>
                </a:lnTo>
                <a:lnTo>
                  <a:pt x="19291" y="38709"/>
                </a:lnTo>
                <a:lnTo>
                  <a:pt x="19291" y="17513"/>
                </a:lnTo>
                <a:lnTo>
                  <a:pt x="69256" y="17513"/>
                </a:lnTo>
                <a:lnTo>
                  <a:pt x="67351" y="11500"/>
                </a:lnTo>
                <a:lnTo>
                  <a:pt x="56302" y="4146"/>
                </a:lnTo>
                <a:lnTo>
                  <a:pt x="0" y="2159"/>
                </a:lnTo>
                <a:close/>
              </a:path>
              <a:path w="499745" h="94614">
                <a:moveTo>
                  <a:pt x="71063" y="52171"/>
                </a:moveTo>
                <a:lnTo>
                  <a:pt x="47091" y="52171"/>
                </a:lnTo>
                <a:lnTo>
                  <a:pt x="55981" y="53568"/>
                </a:lnTo>
                <a:lnTo>
                  <a:pt x="55981" y="75145"/>
                </a:lnTo>
                <a:lnTo>
                  <a:pt x="47726" y="76796"/>
                </a:lnTo>
                <a:lnTo>
                  <a:pt x="72549" y="76796"/>
                </a:lnTo>
                <a:lnTo>
                  <a:pt x="75611" y="68951"/>
                </a:lnTo>
                <a:lnTo>
                  <a:pt x="72375" y="53411"/>
                </a:lnTo>
                <a:lnTo>
                  <a:pt x="71063" y="52171"/>
                </a:lnTo>
                <a:close/>
              </a:path>
              <a:path w="499745" h="94614">
                <a:moveTo>
                  <a:pt x="69256" y="17513"/>
                </a:moveTo>
                <a:lnTo>
                  <a:pt x="44932" y="17513"/>
                </a:lnTo>
                <a:lnTo>
                  <a:pt x="52298" y="19037"/>
                </a:lnTo>
                <a:lnTo>
                  <a:pt x="52298" y="37312"/>
                </a:lnTo>
                <a:lnTo>
                  <a:pt x="44551" y="38709"/>
                </a:lnTo>
                <a:lnTo>
                  <a:pt x="67782" y="38709"/>
                </a:lnTo>
                <a:lnTo>
                  <a:pt x="71589" y="33642"/>
                </a:lnTo>
                <a:lnTo>
                  <a:pt x="71589" y="24879"/>
                </a:lnTo>
                <a:lnTo>
                  <a:pt x="69256" y="17513"/>
                </a:lnTo>
                <a:close/>
              </a:path>
              <a:path w="499745" h="94614">
                <a:moveTo>
                  <a:pt x="137007" y="2032"/>
                </a:moveTo>
                <a:lnTo>
                  <a:pt x="116573" y="2032"/>
                </a:lnTo>
                <a:lnTo>
                  <a:pt x="82169" y="92532"/>
                </a:lnTo>
                <a:lnTo>
                  <a:pt x="102489" y="92532"/>
                </a:lnTo>
                <a:lnTo>
                  <a:pt x="109842" y="72351"/>
                </a:lnTo>
                <a:lnTo>
                  <a:pt x="163740" y="72351"/>
                </a:lnTo>
                <a:lnTo>
                  <a:pt x="158241" y="57886"/>
                </a:lnTo>
                <a:lnTo>
                  <a:pt x="114668" y="57886"/>
                </a:lnTo>
                <a:lnTo>
                  <a:pt x="126720" y="24244"/>
                </a:lnTo>
                <a:lnTo>
                  <a:pt x="145451" y="24244"/>
                </a:lnTo>
                <a:lnTo>
                  <a:pt x="137007" y="2032"/>
                </a:lnTo>
                <a:close/>
              </a:path>
              <a:path w="499745" h="94614">
                <a:moveTo>
                  <a:pt x="163740" y="72351"/>
                </a:moveTo>
                <a:lnTo>
                  <a:pt x="143484" y="72351"/>
                </a:lnTo>
                <a:lnTo>
                  <a:pt x="150583" y="92532"/>
                </a:lnTo>
                <a:lnTo>
                  <a:pt x="171411" y="92532"/>
                </a:lnTo>
                <a:lnTo>
                  <a:pt x="163740" y="72351"/>
                </a:lnTo>
                <a:close/>
              </a:path>
              <a:path w="499745" h="94614">
                <a:moveTo>
                  <a:pt x="145451" y="24244"/>
                </a:moveTo>
                <a:lnTo>
                  <a:pt x="126720" y="24244"/>
                </a:lnTo>
                <a:lnTo>
                  <a:pt x="138658" y="57886"/>
                </a:lnTo>
                <a:lnTo>
                  <a:pt x="158241" y="57886"/>
                </a:lnTo>
                <a:lnTo>
                  <a:pt x="145451" y="24244"/>
                </a:lnTo>
                <a:close/>
              </a:path>
              <a:path w="499745" h="94614">
                <a:moveTo>
                  <a:pt x="198869" y="2159"/>
                </a:moveTo>
                <a:lnTo>
                  <a:pt x="175006" y="2159"/>
                </a:lnTo>
                <a:lnTo>
                  <a:pt x="207886" y="39090"/>
                </a:lnTo>
                <a:lnTo>
                  <a:pt x="171704" y="92532"/>
                </a:lnTo>
                <a:lnTo>
                  <a:pt x="196202" y="92532"/>
                </a:lnTo>
                <a:lnTo>
                  <a:pt x="220446" y="53187"/>
                </a:lnTo>
                <a:lnTo>
                  <a:pt x="281143" y="53187"/>
                </a:lnTo>
                <a:lnTo>
                  <a:pt x="271602" y="39090"/>
                </a:lnTo>
                <a:lnTo>
                  <a:pt x="230225" y="39090"/>
                </a:lnTo>
                <a:lnTo>
                  <a:pt x="198869" y="2159"/>
                </a:lnTo>
                <a:close/>
              </a:path>
              <a:path w="499745" h="94614">
                <a:moveTo>
                  <a:pt x="259041" y="53187"/>
                </a:moveTo>
                <a:lnTo>
                  <a:pt x="220446" y="53187"/>
                </a:lnTo>
                <a:lnTo>
                  <a:pt x="230225" y="64223"/>
                </a:lnTo>
                <a:lnTo>
                  <a:pt x="230225" y="92532"/>
                </a:lnTo>
                <a:lnTo>
                  <a:pt x="249262" y="92532"/>
                </a:lnTo>
                <a:lnTo>
                  <a:pt x="249262" y="64223"/>
                </a:lnTo>
                <a:lnTo>
                  <a:pt x="259041" y="53187"/>
                </a:lnTo>
                <a:close/>
              </a:path>
              <a:path w="499745" h="94614">
                <a:moveTo>
                  <a:pt x="281143" y="53187"/>
                </a:moveTo>
                <a:lnTo>
                  <a:pt x="259041" y="53187"/>
                </a:lnTo>
                <a:lnTo>
                  <a:pt x="283159" y="92532"/>
                </a:lnTo>
                <a:lnTo>
                  <a:pt x="307771" y="92532"/>
                </a:lnTo>
                <a:lnTo>
                  <a:pt x="281143" y="53187"/>
                </a:lnTo>
                <a:close/>
              </a:path>
              <a:path w="499745" h="94614">
                <a:moveTo>
                  <a:pt x="249262" y="2159"/>
                </a:moveTo>
                <a:lnTo>
                  <a:pt x="230225" y="2159"/>
                </a:lnTo>
                <a:lnTo>
                  <a:pt x="230225" y="39090"/>
                </a:lnTo>
                <a:lnTo>
                  <a:pt x="249262" y="39090"/>
                </a:lnTo>
                <a:lnTo>
                  <a:pt x="249262" y="2159"/>
                </a:lnTo>
                <a:close/>
              </a:path>
              <a:path w="499745" h="94614">
                <a:moveTo>
                  <a:pt x="304482" y="2159"/>
                </a:moveTo>
                <a:lnTo>
                  <a:pt x="280619" y="2159"/>
                </a:lnTo>
                <a:lnTo>
                  <a:pt x="249262" y="39090"/>
                </a:lnTo>
                <a:lnTo>
                  <a:pt x="271602" y="39090"/>
                </a:lnTo>
                <a:lnTo>
                  <a:pt x="304482" y="2159"/>
                </a:lnTo>
                <a:close/>
              </a:path>
              <a:path w="499745" h="94614">
                <a:moveTo>
                  <a:pt x="337807" y="2159"/>
                </a:moveTo>
                <a:lnTo>
                  <a:pt x="318008" y="2159"/>
                </a:lnTo>
                <a:lnTo>
                  <a:pt x="318008" y="92532"/>
                </a:lnTo>
                <a:lnTo>
                  <a:pt x="337807" y="92532"/>
                </a:lnTo>
                <a:lnTo>
                  <a:pt x="337807" y="53568"/>
                </a:lnTo>
                <a:lnTo>
                  <a:pt x="394550" y="53568"/>
                </a:lnTo>
                <a:lnTo>
                  <a:pt x="394550" y="36182"/>
                </a:lnTo>
                <a:lnTo>
                  <a:pt x="337807" y="36182"/>
                </a:lnTo>
                <a:lnTo>
                  <a:pt x="337807" y="2159"/>
                </a:lnTo>
                <a:close/>
              </a:path>
              <a:path w="499745" h="94614">
                <a:moveTo>
                  <a:pt x="394550" y="53568"/>
                </a:moveTo>
                <a:lnTo>
                  <a:pt x="374738" y="53568"/>
                </a:lnTo>
                <a:lnTo>
                  <a:pt x="374738" y="92532"/>
                </a:lnTo>
                <a:lnTo>
                  <a:pt x="394550" y="92532"/>
                </a:lnTo>
                <a:lnTo>
                  <a:pt x="394550" y="53568"/>
                </a:lnTo>
                <a:close/>
              </a:path>
              <a:path w="499745" h="94614">
                <a:moveTo>
                  <a:pt x="394550" y="2159"/>
                </a:moveTo>
                <a:lnTo>
                  <a:pt x="374738" y="2159"/>
                </a:lnTo>
                <a:lnTo>
                  <a:pt x="374738" y="36182"/>
                </a:lnTo>
                <a:lnTo>
                  <a:pt x="394550" y="36182"/>
                </a:lnTo>
                <a:lnTo>
                  <a:pt x="394550" y="2159"/>
                </a:lnTo>
                <a:close/>
              </a:path>
              <a:path w="499745" h="94614">
                <a:moveTo>
                  <a:pt x="455523" y="0"/>
                </a:moveTo>
                <a:lnTo>
                  <a:pt x="419344" y="17431"/>
                </a:lnTo>
                <a:lnTo>
                  <a:pt x="410757" y="45150"/>
                </a:lnTo>
                <a:lnTo>
                  <a:pt x="412620" y="61314"/>
                </a:lnTo>
                <a:lnTo>
                  <a:pt x="418006" y="74634"/>
                </a:lnTo>
                <a:lnTo>
                  <a:pt x="426541" y="84813"/>
                </a:lnTo>
                <a:lnTo>
                  <a:pt x="437851" y="91553"/>
                </a:lnTo>
                <a:lnTo>
                  <a:pt x="451561" y="94558"/>
                </a:lnTo>
                <a:lnTo>
                  <a:pt x="467317" y="92670"/>
                </a:lnTo>
                <a:lnTo>
                  <a:pt x="480217" y="87122"/>
                </a:lnTo>
                <a:lnTo>
                  <a:pt x="490045" y="78314"/>
                </a:lnTo>
                <a:lnTo>
                  <a:pt x="490143" y="78139"/>
                </a:lnTo>
                <a:lnTo>
                  <a:pt x="458643" y="78139"/>
                </a:lnTo>
                <a:lnTo>
                  <a:pt x="444328" y="75051"/>
                </a:lnTo>
                <a:lnTo>
                  <a:pt x="435093" y="66136"/>
                </a:lnTo>
                <a:lnTo>
                  <a:pt x="430992" y="52069"/>
                </a:lnTo>
                <a:lnTo>
                  <a:pt x="433181" y="34266"/>
                </a:lnTo>
                <a:lnTo>
                  <a:pt x="439707" y="22493"/>
                </a:lnTo>
                <a:lnTo>
                  <a:pt x="449931" y="16805"/>
                </a:lnTo>
                <a:lnTo>
                  <a:pt x="455269" y="16243"/>
                </a:lnTo>
                <a:lnTo>
                  <a:pt x="488876" y="16243"/>
                </a:lnTo>
                <a:lnTo>
                  <a:pt x="484944" y="11014"/>
                </a:lnTo>
                <a:lnTo>
                  <a:pt x="474345" y="3853"/>
                </a:lnTo>
                <a:lnTo>
                  <a:pt x="461494" y="341"/>
                </a:lnTo>
                <a:lnTo>
                  <a:pt x="455523" y="0"/>
                </a:lnTo>
                <a:close/>
              </a:path>
              <a:path w="499745" h="94614">
                <a:moveTo>
                  <a:pt x="488876" y="16243"/>
                </a:moveTo>
                <a:lnTo>
                  <a:pt x="455269" y="16243"/>
                </a:lnTo>
                <a:lnTo>
                  <a:pt x="467972" y="19772"/>
                </a:lnTo>
                <a:lnTo>
                  <a:pt x="476376" y="29745"/>
                </a:lnTo>
                <a:lnTo>
                  <a:pt x="479737" y="45240"/>
                </a:lnTo>
                <a:lnTo>
                  <a:pt x="477199" y="62146"/>
                </a:lnTo>
                <a:lnTo>
                  <a:pt x="469954" y="73274"/>
                </a:lnTo>
                <a:lnTo>
                  <a:pt x="458643" y="78139"/>
                </a:lnTo>
                <a:lnTo>
                  <a:pt x="490143" y="78139"/>
                </a:lnTo>
                <a:lnTo>
                  <a:pt x="496586" y="66642"/>
                </a:lnTo>
                <a:lnTo>
                  <a:pt x="499624" y="52508"/>
                </a:lnTo>
                <a:lnTo>
                  <a:pt x="497945" y="35529"/>
                </a:lnTo>
                <a:lnTo>
                  <a:pt x="492931" y="21635"/>
                </a:lnTo>
                <a:lnTo>
                  <a:pt x="488876" y="16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005388" y="2184306"/>
            <a:ext cx="1324290" cy="2406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15243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15878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878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2637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5243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5878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878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12637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15243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15878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5878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12637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588804" y="33238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45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595154" y="3309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595154" y="332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562744" y="3308756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588804" y="41077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595154" y="409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595154" y="4112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562744" y="4092638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588804" y="48760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9232">
            <a:solidFill>
              <a:srgbClr val="35A2D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595154" y="4862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95154" y="4880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5A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62744" y="4860950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0" y="0"/>
                </a:moveTo>
                <a:lnTo>
                  <a:pt x="32410" y="89052"/>
                </a:lnTo>
                <a:lnTo>
                  <a:pt x="57656" y="19684"/>
                </a:lnTo>
                <a:lnTo>
                  <a:pt x="32410" y="19685"/>
                </a:lnTo>
                <a:lnTo>
                  <a:pt x="0" y="0"/>
                </a:lnTo>
                <a:close/>
              </a:path>
              <a:path w="65404" h="89535">
                <a:moveTo>
                  <a:pt x="64820" y="0"/>
                </a:moveTo>
                <a:lnTo>
                  <a:pt x="32410" y="19685"/>
                </a:lnTo>
                <a:lnTo>
                  <a:pt x="57656" y="19684"/>
                </a:lnTo>
                <a:lnTo>
                  <a:pt x="64820" y="0"/>
                </a:lnTo>
                <a:close/>
              </a:path>
            </a:pathLst>
          </a:custGeom>
          <a:solidFill>
            <a:srgbClr val="35A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557808" y="5701309"/>
            <a:ext cx="2766695" cy="125730"/>
          </a:xfrm>
          <a:custGeom>
            <a:avLst/>
            <a:gdLst/>
            <a:ahLst/>
            <a:cxnLst/>
            <a:rect l="l" t="t" r="r" b="b"/>
            <a:pathLst>
              <a:path w="2766695" h="125729">
                <a:moveTo>
                  <a:pt x="0" y="0"/>
                </a:moveTo>
                <a:lnTo>
                  <a:pt x="13866" y="46430"/>
                </a:lnTo>
                <a:lnTo>
                  <a:pt x="60187" y="65562"/>
                </a:lnTo>
                <a:lnTo>
                  <a:pt x="1317472" y="66357"/>
                </a:lnTo>
                <a:lnTo>
                  <a:pt x="1335746" y="67305"/>
                </a:lnTo>
                <a:lnTo>
                  <a:pt x="1373663" y="96033"/>
                </a:lnTo>
                <a:lnTo>
                  <a:pt x="1379791" y="125387"/>
                </a:lnTo>
                <a:lnTo>
                  <a:pt x="1388402" y="125387"/>
                </a:lnTo>
                <a:lnTo>
                  <a:pt x="1390694" y="111861"/>
                </a:lnTo>
                <a:lnTo>
                  <a:pt x="1383487" y="111861"/>
                </a:lnTo>
                <a:lnTo>
                  <a:pt x="1380050" y="94423"/>
                </a:lnTo>
                <a:lnTo>
                  <a:pt x="1342970" y="61406"/>
                </a:lnTo>
                <a:lnTo>
                  <a:pt x="84449" y="59446"/>
                </a:lnTo>
                <a:lnTo>
                  <a:pt x="68983" y="59116"/>
                </a:lnTo>
                <a:lnTo>
                  <a:pt x="30888" y="50502"/>
                </a:lnTo>
                <a:lnTo>
                  <a:pt x="9498" y="18800"/>
                </a:lnTo>
                <a:lnTo>
                  <a:pt x="6940" y="512"/>
                </a:lnTo>
                <a:lnTo>
                  <a:pt x="0" y="0"/>
                </a:lnTo>
                <a:close/>
              </a:path>
              <a:path w="2766695" h="125729">
                <a:moveTo>
                  <a:pt x="2762084" y="0"/>
                </a:moveTo>
                <a:lnTo>
                  <a:pt x="2747542" y="43020"/>
                </a:lnTo>
                <a:lnTo>
                  <a:pt x="2700383" y="59098"/>
                </a:lnTo>
                <a:lnTo>
                  <a:pt x="1450020" y="59448"/>
                </a:lnTo>
                <a:lnTo>
                  <a:pt x="1434089" y="60139"/>
                </a:lnTo>
                <a:lnTo>
                  <a:pt x="1398672" y="74928"/>
                </a:lnTo>
                <a:lnTo>
                  <a:pt x="1383487" y="111861"/>
                </a:lnTo>
                <a:lnTo>
                  <a:pt x="1390694" y="111861"/>
                </a:lnTo>
                <a:lnTo>
                  <a:pt x="1391479" y="107229"/>
                </a:lnTo>
                <a:lnTo>
                  <a:pt x="1395679" y="92914"/>
                </a:lnTo>
                <a:lnTo>
                  <a:pt x="1436448" y="66895"/>
                </a:lnTo>
                <a:lnTo>
                  <a:pt x="2693532" y="66238"/>
                </a:lnTo>
                <a:lnTo>
                  <a:pt x="2709244" y="65527"/>
                </a:lnTo>
                <a:lnTo>
                  <a:pt x="2723402" y="63694"/>
                </a:lnTo>
                <a:lnTo>
                  <a:pt x="2735885" y="60206"/>
                </a:lnTo>
                <a:lnTo>
                  <a:pt x="2737316" y="59446"/>
                </a:lnTo>
                <a:lnTo>
                  <a:pt x="2684861" y="59446"/>
                </a:lnTo>
                <a:lnTo>
                  <a:pt x="2737336" y="59435"/>
                </a:lnTo>
                <a:lnTo>
                  <a:pt x="2746576" y="54532"/>
                </a:lnTo>
                <a:lnTo>
                  <a:pt x="2755355" y="46141"/>
                </a:lnTo>
                <a:lnTo>
                  <a:pt x="2762103" y="34502"/>
                </a:lnTo>
                <a:lnTo>
                  <a:pt x="2766700" y="19084"/>
                </a:lnTo>
                <a:lnTo>
                  <a:pt x="2762084" y="0"/>
                </a:lnTo>
                <a:close/>
              </a:path>
              <a:path w="2766695" h="125729">
                <a:moveTo>
                  <a:pt x="101206" y="59435"/>
                </a:moveTo>
                <a:lnTo>
                  <a:pt x="84535" y="59448"/>
                </a:lnTo>
                <a:lnTo>
                  <a:pt x="163368" y="59448"/>
                </a:lnTo>
                <a:lnTo>
                  <a:pt x="101206" y="59435"/>
                </a:lnTo>
                <a:close/>
              </a:path>
            </a:pathLst>
          </a:custGeom>
          <a:solidFill>
            <a:srgbClr val="008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557808" y="3420211"/>
            <a:ext cx="2769870" cy="621030"/>
          </a:xfrm>
          <a:custGeom>
            <a:avLst/>
            <a:gdLst/>
            <a:ahLst/>
            <a:cxnLst/>
            <a:rect l="l" t="t" r="r" b="b"/>
            <a:pathLst>
              <a:path w="2769870" h="6210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48962"/>
                </a:lnTo>
                <a:lnTo>
                  <a:pt x="1117" y="590058"/>
                </a:lnTo>
                <a:lnTo>
                  <a:pt x="30178" y="619349"/>
                </a:lnTo>
                <a:lnTo>
                  <a:pt x="2697797" y="620496"/>
                </a:lnTo>
                <a:lnTo>
                  <a:pt x="2721517" y="620356"/>
                </a:lnTo>
                <a:lnTo>
                  <a:pt x="2760736" y="611554"/>
                </a:lnTo>
                <a:lnTo>
                  <a:pt x="2769646" y="572574"/>
                </a:lnTo>
                <a:lnTo>
                  <a:pt x="2769793" y="5489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557808" y="4973611"/>
            <a:ext cx="2769870" cy="697230"/>
          </a:xfrm>
          <a:custGeom>
            <a:avLst/>
            <a:gdLst/>
            <a:ahLst/>
            <a:cxnLst/>
            <a:rect l="l" t="t" r="r" b="b"/>
            <a:pathLst>
              <a:path w="2769870" h="69722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625162"/>
                </a:lnTo>
                <a:lnTo>
                  <a:pt x="1117" y="666258"/>
                </a:lnTo>
                <a:lnTo>
                  <a:pt x="30178" y="695549"/>
                </a:lnTo>
                <a:lnTo>
                  <a:pt x="2697797" y="696696"/>
                </a:lnTo>
                <a:lnTo>
                  <a:pt x="2721517" y="696556"/>
                </a:lnTo>
                <a:lnTo>
                  <a:pt x="2760736" y="687754"/>
                </a:lnTo>
                <a:lnTo>
                  <a:pt x="2769646" y="648774"/>
                </a:lnTo>
                <a:lnTo>
                  <a:pt x="2769793" y="625162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715756" y="3492760"/>
            <a:ext cx="2453258" cy="497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678411" y="5019554"/>
            <a:ext cx="2533395" cy="626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560005" y="389876"/>
            <a:ext cx="2770863" cy="7033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559740" y="1279071"/>
            <a:ext cx="2766032" cy="57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567857" y="1913797"/>
            <a:ext cx="2119642" cy="938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557808" y="2471407"/>
            <a:ext cx="2769870" cy="794385"/>
          </a:xfrm>
          <a:custGeom>
            <a:avLst/>
            <a:gdLst/>
            <a:ahLst/>
            <a:cxnLst/>
            <a:rect l="l" t="t" r="r" b="b"/>
            <a:pathLst>
              <a:path w="2769870" h="7943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722577"/>
                </a:lnTo>
                <a:lnTo>
                  <a:pt x="1117" y="763658"/>
                </a:lnTo>
                <a:lnTo>
                  <a:pt x="30170" y="792957"/>
                </a:lnTo>
                <a:lnTo>
                  <a:pt x="2697797" y="794105"/>
                </a:lnTo>
                <a:lnTo>
                  <a:pt x="2721515" y="793965"/>
                </a:lnTo>
                <a:lnTo>
                  <a:pt x="2760733" y="785164"/>
                </a:lnTo>
                <a:lnTo>
                  <a:pt x="2769646" y="746187"/>
                </a:lnTo>
                <a:lnTo>
                  <a:pt x="2769793" y="7225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19581" y="2142070"/>
            <a:ext cx="2856123" cy="104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57808" y="4207967"/>
            <a:ext cx="2769870" cy="603885"/>
          </a:xfrm>
          <a:custGeom>
            <a:avLst/>
            <a:gdLst/>
            <a:ahLst/>
            <a:cxnLst/>
            <a:rect l="l" t="t" r="r" b="b"/>
            <a:pathLst>
              <a:path w="2769870" h="60388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532077"/>
                </a:lnTo>
                <a:lnTo>
                  <a:pt x="1117" y="573158"/>
                </a:lnTo>
                <a:lnTo>
                  <a:pt x="30170" y="602457"/>
                </a:lnTo>
                <a:lnTo>
                  <a:pt x="2697797" y="603605"/>
                </a:lnTo>
                <a:lnTo>
                  <a:pt x="2721515" y="603465"/>
                </a:lnTo>
                <a:lnTo>
                  <a:pt x="2760733" y="594664"/>
                </a:lnTo>
                <a:lnTo>
                  <a:pt x="2769646" y="555687"/>
                </a:lnTo>
                <a:lnTo>
                  <a:pt x="2769793" y="5320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57808" y="5859907"/>
            <a:ext cx="2769870" cy="1340485"/>
          </a:xfrm>
          <a:custGeom>
            <a:avLst/>
            <a:gdLst/>
            <a:ahLst/>
            <a:cxnLst/>
            <a:rect l="l" t="t" r="r" b="b"/>
            <a:pathLst>
              <a:path w="2769870" h="134048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268677"/>
                </a:lnTo>
                <a:lnTo>
                  <a:pt x="1117" y="1309758"/>
                </a:lnTo>
                <a:lnTo>
                  <a:pt x="30170" y="1339057"/>
                </a:lnTo>
                <a:lnTo>
                  <a:pt x="2697797" y="1340205"/>
                </a:lnTo>
                <a:lnTo>
                  <a:pt x="2721515" y="1340065"/>
                </a:lnTo>
                <a:lnTo>
                  <a:pt x="2760733" y="1331264"/>
                </a:lnTo>
                <a:lnTo>
                  <a:pt x="2769646" y="1292287"/>
                </a:lnTo>
                <a:lnTo>
                  <a:pt x="2769793" y="1268677"/>
                </a:lnTo>
                <a:lnTo>
                  <a:pt x="2769791" y="71534"/>
                </a:lnTo>
                <a:lnTo>
                  <a:pt x="2768676" y="30438"/>
                </a:lnTo>
                <a:lnTo>
                  <a:pt x="27396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D4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712930" y="4277290"/>
            <a:ext cx="2457712" cy="4977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34321" y="5916731"/>
            <a:ext cx="2623548" cy="12354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07"/>
            <a:ext cx="10691813" cy="7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2"/>
          <p:cNvSpPr txBox="1"/>
          <p:nvPr/>
        </p:nvSpPr>
        <p:spPr>
          <a:xfrm>
            <a:off x="3912856" y="1479877"/>
            <a:ext cx="2758440" cy="265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50" b="1" dirty="0">
                <a:solidFill>
                  <a:srgbClr val="231F20"/>
                </a:solidFill>
                <a:latin typeface="Arial"/>
                <a:cs typeface="Arial"/>
              </a:rPr>
              <a:t>Если ежемесячный доход на каждого члена вашей семьи (дети и родители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посл</a:t>
            </a:r>
            <a:r>
              <a:rPr sz="9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дние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950" b="1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50" b="1" dirty="0" smtClean="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меся</a:t>
            </a:r>
            <a:r>
              <a:rPr sz="950" b="1" spc="-15" dirty="0" err="1" smtClean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был</a:t>
            </a:r>
            <a:r>
              <a:rPr sz="95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/>
                <a:cs typeface="Arial"/>
              </a:rPr>
              <a:t>меньше</a:t>
            </a:r>
            <a:endParaRPr sz="95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20</a:t>
            </a:r>
            <a:r>
              <a:rPr sz="12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0089CF"/>
                </a:solidFill>
                <a:latin typeface="Arial"/>
                <a:cs typeface="Arial"/>
              </a:rPr>
              <a:t>078</a:t>
            </a:r>
            <a:r>
              <a:rPr sz="12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1200" b="1" spc="-3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1200" b="1" spc="-20" dirty="0">
                <a:solidFill>
                  <a:srgbClr val="0089CF"/>
                </a:solidFill>
                <a:latin typeface="Arial"/>
                <a:cs typeface="Arial"/>
              </a:rPr>
              <a:t>л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0089CF"/>
                </a:solidFill>
                <a:latin typeface="Arial"/>
                <a:cs typeface="Arial"/>
              </a:rPr>
              <a:t>й,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75"/>
              </a:spcBef>
            </a:pPr>
            <a:r>
              <a:rPr lang="ru-RU" sz="1100" b="1" dirty="0">
                <a:solidFill>
                  <a:srgbClr val="F27A9E"/>
                </a:solidFill>
                <a:latin typeface="Arial"/>
                <a:cs typeface="Arial"/>
              </a:rPr>
              <a:t>вы имеете право на ежемесячную выплату из средств материнского капитала.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200" b="1" spc="-110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АЗМЕР ВЫПЛ</a:t>
            </a:r>
            <a:r>
              <a:rPr sz="1200" b="1" spc="-60" dirty="0">
                <a:solidFill>
                  <a:srgbClr val="0089CF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89CF"/>
                </a:solidFill>
                <a:latin typeface="Arial"/>
                <a:cs typeface="Arial"/>
              </a:rPr>
              <a:t>ТЫ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ru-RU" sz="1150" b="1" dirty="0" smtClean="0">
                <a:solidFill>
                  <a:srgbClr val="F27A9E"/>
                </a:solidFill>
                <a:latin typeface="Arial"/>
                <a:cs typeface="Arial"/>
              </a:rPr>
              <a:t>Белгородская область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lang="ru-RU" sz="2300" b="1" spc="-95" dirty="0" smtClean="0">
                <a:solidFill>
                  <a:srgbClr val="0089CF"/>
                </a:solidFill>
                <a:latin typeface="Arial"/>
                <a:cs typeface="Arial"/>
              </a:rPr>
              <a:t>9</a:t>
            </a:r>
            <a:r>
              <a:rPr sz="2300" b="1" spc="-370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lang="ru-RU" sz="2300" b="1" spc="-95" dirty="0" smtClean="0">
                <a:solidFill>
                  <a:srgbClr val="0089CF"/>
                </a:solidFill>
                <a:latin typeface="Arial"/>
                <a:cs typeface="Arial"/>
              </a:rPr>
              <a:t>084</a:t>
            </a:r>
            <a:r>
              <a:rPr sz="2300" b="1" dirty="0" smtClean="0">
                <a:solidFill>
                  <a:srgbClr val="0089CF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0089CF"/>
                </a:solidFill>
                <a:latin typeface="Arial"/>
                <a:cs typeface="Arial"/>
              </a:rPr>
              <a:t>р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у</a:t>
            </a:r>
            <a:r>
              <a:rPr sz="2300" b="1" spc="-60" dirty="0">
                <a:solidFill>
                  <a:srgbClr val="0089CF"/>
                </a:solidFill>
                <a:latin typeface="Arial"/>
                <a:cs typeface="Arial"/>
              </a:rPr>
              <a:t>б</a:t>
            </a:r>
            <a:r>
              <a:rPr sz="2300" b="1" dirty="0">
                <a:solidFill>
                  <a:srgbClr val="0089CF"/>
                </a:solidFill>
                <a:latin typeface="Arial"/>
                <a:cs typeface="Arial"/>
              </a:rPr>
              <a:t>ля</a:t>
            </a:r>
            <a:endParaRPr sz="2300" dirty="0">
              <a:latin typeface="Arial"/>
              <a:cs typeface="Arial"/>
            </a:endParaRPr>
          </a:p>
          <a:p>
            <a:pPr marR="5080" algn="ctr">
              <a:lnSpc>
                <a:spcPct val="105300"/>
              </a:lnSpc>
              <a:spcBef>
                <a:spcPts val="295"/>
              </a:spcBef>
            </a:pPr>
            <a:r>
              <a:rPr sz="950" dirty="0" err="1">
                <a:solidFill>
                  <a:srgbClr val="231F20"/>
                </a:solidFill>
                <a:latin typeface="Arial"/>
                <a:cs typeface="Arial"/>
              </a:rPr>
              <a:t>Выпл</a:t>
            </a:r>
            <a:r>
              <a:rPr sz="950" spc="-25" dirty="0" err="1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spc="-15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 err="1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 err="1" smtClean="0">
                <a:solidFill>
                  <a:srgbClr val="231F20"/>
                </a:solidFill>
                <a:latin typeface="Arial"/>
                <a:cs typeface="Arial"/>
              </a:rPr>
              <a:t>произ</a:t>
            </a:r>
            <a:r>
              <a:rPr sz="950" spc="-15" dirty="0" err="1" smtClean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spc="-25" dirty="0" err="1" smtClean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dirty="0" err="1" smtClean="0">
                <a:solidFill>
                  <a:srgbClr val="231F20"/>
                </a:solidFill>
                <a:latin typeface="Arial"/>
                <a:cs typeface="Arial"/>
              </a:rPr>
              <a:t>ди</a:t>
            </a:r>
            <a:r>
              <a:rPr sz="950" spc="-15" dirty="0" err="1" smtClean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 err="1" smtClean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lang="ru-RU" sz="9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 err="1" smtClean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95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достижения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еб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ен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ом </a:t>
            </a:r>
            <a:r>
              <a:rPr sz="950" spc="-15" dirty="0" err="1">
                <a:solidFill>
                  <a:srgbClr val="231F20"/>
                </a:solidFill>
                <a:latin typeface="Arial"/>
                <a:cs typeface="Arial"/>
              </a:rPr>
              <a:t>во</a:t>
            </a:r>
            <a:r>
              <a:rPr sz="950" dirty="0" err="1">
                <a:solidFill>
                  <a:srgbClr val="231F20"/>
                </a:solidFill>
                <a:latin typeface="Arial"/>
                <a:cs typeface="Arial"/>
              </a:rPr>
              <a:t>зрас</a:t>
            </a:r>
            <a:r>
              <a:rPr sz="950" spc="-15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950" dirty="0" err="1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50" spc="-5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95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07"/>
            <a:ext cx="10691813" cy="7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7580152" y="2502520"/>
            <a:ext cx="2795748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040" marR="5080">
              <a:lnSpc>
                <a:spcPts val="1100"/>
              </a:lnSpc>
            </a:pP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из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Белгорода: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– бухгалтер, папа – электрик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жилищной компании и их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sz="950" b="1" spc="-8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sz="95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мье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b="1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дилась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950" b="1" spc="-2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5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b="1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100"/>
              </a:lnSpc>
              <a:spcBef>
                <a:spcPts val="900"/>
              </a:spcBef>
            </a:pPr>
            <a:endParaRPr lang="ru-RU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мама заработала 330 тыс. руб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pPr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папа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доходов не было.  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доход семьи в 2019 году –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тыс. руб. Доход семьи делится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12 месяцев, а потом на 4 человек: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sz="950" spc="7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÷12</a:t>
            </a:r>
            <a:r>
              <a:rPr sz="950" spc="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sz="950" spc="-1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950" spc="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95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950" spc="-3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95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</a:t>
            </a:r>
            <a:r>
              <a:rPr sz="950" spc="-5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Прожиточный минимум трудоспособного гражданина в Белгороде во 2 квартале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 – 10 039 руб. Соответственно, </a:t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прожиточных минимума трудоспособного гражданина – </a:t>
            </a:r>
            <a:r>
              <a:rPr lang="en-US" sz="1000" dirty="0" smtClean="0"/>
              <a:t>2</a:t>
            </a:r>
            <a:r>
              <a:rPr lang="ru-RU" sz="1000" dirty="0" smtClean="0"/>
              <a:t>0 078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950" spc="-5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  <a:spcBef>
                <a:spcPts val="500"/>
              </a:spcBef>
            </a:pPr>
            <a:endParaRPr lang="ru-RU" sz="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525" algn="ctr">
              <a:lnSpc>
                <a:spcPts val="1100"/>
              </a:lnSpc>
            </a:pP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доход на одного члена семьи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16 875 руб. – менее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минимумов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 гражданина </a:t>
            </a: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50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Белгородской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 квартале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2019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 smtClean="0"/>
              <a:t>2</a:t>
            </a:r>
            <a:r>
              <a:rPr lang="ru-RU" sz="1000" b="1" dirty="0" smtClean="0"/>
              <a:t>0 078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руб.). </a:t>
            </a:r>
            <a:r>
              <a:rPr lang="ru-RU" sz="95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семье положена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денежная выплата из средств материнского капитала в размере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b="1" dirty="0" smtClean="0"/>
              <a:t>9</a:t>
            </a:r>
            <a:r>
              <a:rPr lang="en-US" sz="1000" b="1" dirty="0" smtClean="0"/>
              <a:t> </a:t>
            </a:r>
            <a:r>
              <a:rPr lang="ru-RU" sz="1000" b="1" dirty="0" smtClean="0"/>
              <a:t>084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в месяц – прожиточный минимум ребенка 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Белгородской </a:t>
            </a:r>
            <a:r>
              <a:rPr lang="ru-RU" sz="95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95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4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26</Words>
  <Application>Microsoft Office PowerPoint</Application>
  <PresentationFormat>Произвольный</PresentationFormat>
  <Paragraphs>20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____2018_January_LEAFLET_EZHEMES_VYP_iz_MAT_KAP_.indd</dc:title>
  <dc:creator>29028</dc:creator>
  <cp:lastModifiedBy>Мерецкая Елена Вячеславовна</cp:lastModifiedBy>
  <cp:revision>42</cp:revision>
  <dcterms:created xsi:type="dcterms:W3CDTF">2018-01-19T16:14:56Z</dcterms:created>
  <dcterms:modified xsi:type="dcterms:W3CDTF">2020-03-12T13:40:42Z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2018-01-19T00:00:00Z</vt:filetime>
  </property>
  <property fmtid="{D5CDD505-2E9C-101B-9397-08002B2CF9AE}" pid="3" name="LastSaved">
    <vt:filetime>2018-01-19T00:00:00Z</vt:filetime>
  </property>
</Properties>
</file>